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128_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2020-05-21
Location Name:  LAMAR BLVD / 9TH ST
Intersection ID: 5155448
Cardinal Direction: N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Yield Flashing Yellow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Don’t Block the Box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128_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2020-05-21
Location Name:  LAMAR BLVD / 9TH ST
Intersection ID: 5155448
Cardinal Direction: S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Yield Flashing Yellow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Don’t Block the Box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128_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2020-05-21
Location Name:  LAMAR BLVD / 9TH ST
Intersection ID: 5155448
Cardinal Direction: E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Don’t Block the Box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128_W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2020-05-21
Location Name:  LAMAR BLVD / 9TH ST
Intersection ID: 5155448
Cardinal Direction: W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Arrow Only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Don’t Block the Box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Straight Right Arrow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